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77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71" r:id="rId13"/>
    <p:sldId id="270" r:id="rId14"/>
    <p:sldId id="272" r:id="rId15"/>
    <p:sldId id="273" r:id="rId16"/>
    <p:sldId id="265" r:id="rId17"/>
    <p:sldId id="275" r:id="rId18"/>
    <p:sldId id="274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59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49E52-11E8-4BFB-A03E-BA233E9A5313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8A4DD-F49D-4EEA-AF9C-538C21AA9D5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3553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8A4DD-F49D-4EEA-AF9C-538C21AA9D59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7902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8A4DD-F49D-4EEA-AF9C-538C21AA9D59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0358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8A4DD-F49D-4EEA-AF9C-538C21AA9D59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57188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8A4DD-F49D-4EEA-AF9C-538C21AA9D59}" type="slidenum">
              <a:rPr lang="x-none" smtClean="0"/>
              <a:t>15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2424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F8A4DD-F49D-4EEA-AF9C-538C21AA9D59}" type="slidenum">
              <a:rPr lang="x-none" smtClean="0"/>
              <a:t>17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486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6F169C9-9022-5361-B313-AA3131288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B164FA7C-DF2A-F77C-8C39-DBBA5FAD1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4DAEACE-9C78-A5BA-7A52-B6D4C507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C9F3FF7-D4B0-1BCD-65F9-891BD883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66E05C3-6362-0C1D-3D5E-071CA4B1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9066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A3F1871-88DB-57CD-2EF6-49946617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A48D8A2F-4A66-26F7-1B74-720AD3B1D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C16FBF3-B583-7468-3280-7E304CCFB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EA30A29-6C99-F4A3-45D8-901B38D6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36B2783-1BD6-544D-C31C-85E17B56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723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E2D2ABB6-FF99-D1E9-C9BA-3470000DD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435EC8B6-A5AA-879F-04D5-BD912361B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CBD14AB-6C7F-F302-EDA8-E3CD07587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94BF3F4-F334-9A38-BABE-E9971BC7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08BA161-D49A-D2FB-CF4D-7B7C976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6740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0082861-3DDE-7B4B-A908-AC9569D5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4626AFD-8284-1FDE-5E11-A1D3D5FC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5735B6E-29C3-E884-3663-5DC646EC2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5D3BFC5-3903-FD61-F55E-3F76D08E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58FBCC2-89EF-60A9-2B74-51FD9B7E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76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362D3FA-FE7F-A184-037C-89B173196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26EC915-7DA9-BF5F-9C12-7D5F8928A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2424D3E-DF7B-5327-55C3-9BC11053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CD76D4B-A66D-A309-F886-44EC7072D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BF4F98C-9BFA-DDC0-FA01-5BE63FED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03967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846D56E-DE5D-8549-7C6A-DAFA3A74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3FD06C1-6B15-DE56-CC2E-94217087E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3024CBDE-1774-041A-F624-57FB33880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7B69FB6-24BF-0C94-82B2-90734062C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38D8595-E118-CA02-A276-4EE3A235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1C883C9-113B-1BFA-E754-07BF7447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471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48DFA36-031E-EFC3-0EC7-1402ECE7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2F4152C-37B9-8AA6-A923-1C4F9C38D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0A1B875-2191-ABB1-D97D-6AD7D1F69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CE29C11-BB4C-CE3B-D85C-055AFFD26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2C6C95C-1FA1-D9E4-0997-768EC3BAF1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64EAFDEE-586F-C460-859F-7529875C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43263AD-0A4C-237F-E265-FE4D9A54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4EAA10B3-41FB-70A9-73DE-57EDBC4F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4755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17F6E3D-0874-BE45-77BD-A75ED92D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3388F23-C6E8-8CAC-4377-B563D5819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C20CF443-9E0D-F1CC-E8DF-C2EE7B31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7744654B-2633-0C90-95CB-EA2B7054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7944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D1FE4024-2D23-2196-406F-1EE43515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8D1BEC6B-588A-00C0-A345-8E0BBE79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167D191-6ADE-AEC1-42E0-6A3D2F30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3633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F710B44-8A81-969D-B22B-EBBBCB7CA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BF90829-6669-4CA3-1A0B-05F480B4B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AD0ECC9C-8AC9-0752-881B-B05A3D167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C80FB17-2762-5593-1610-4CDA68A25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17A62721-9AA6-822C-49FA-8F5DC7A6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FC2B4254-263D-5A7C-373C-5CD31D8B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113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C562956-7ACF-946A-9724-091A5B7B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6692D98C-8A68-4E5F-2F8E-F59442821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10B00FB4-94EB-B3D6-30F1-B2FB8FAEA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74D6274-49F7-C49B-1808-A95DB177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48E722B-987A-7783-517C-0517071B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FE04D78-F31F-B1B0-56A9-2E3C7724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515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5204049-7C2E-C872-94C0-74A11E92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9C0F55D-04E6-743F-776D-A295C6605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A9500D4-9449-7848-CD21-CCBD485B9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15389-597D-4557-9EC1-3D982FC43187}" type="datetimeFigureOut">
              <a:rPr lang="x-none" smtClean="0"/>
              <a:t>25.03.2024</a:t>
            </a:fld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021670E-7B52-C0AD-F866-B7451C67B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6BB0D95-A64A-B0F9-7871-E413A4FE3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280D8-0436-4913-90BE-F0963E88CA5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6727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70C4004-E67A-D3AB-1079-D84122E32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20" b="48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99468B8-EB47-7F5B-80BD-9B95359564E3}"/>
              </a:ext>
            </a:extLst>
          </p:cNvPr>
          <p:cNvSpPr txBox="1"/>
          <p:nvPr/>
        </p:nvSpPr>
        <p:spPr>
          <a:xfrm>
            <a:off x="166687" y="728961"/>
            <a:ext cx="11858625" cy="5242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       АЛ 1969-ЖЫЛЫ АМЕРИКАДА ТӨРӨЛГӨН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	                      ИЗДЕГЕН НЕРСЕҢИН БААРЫН ТААП БЕРЕТ</a:t>
            </a: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КӨПТӨГӨН АДАМДАРДЫН ДОСТОШУУСУНА СЕБЕП БОЛГОН</a:t>
            </a:r>
            <a:endParaRPr lang="x-non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                   ОКЕАНДАН ДА КЕНЕН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</a:t>
            </a:r>
            <a:r>
              <a:rPr lang="ky-KG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АНЫ МЕНЕН БААРЛАШУУНУ БААРЫ ЖАКШЫ КӨРӨТ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ОЮН </a:t>
            </a:r>
            <a:r>
              <a:rPr lang="ky-KG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ЗООКТУН ДА 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ЖААГЫН ЖАРАТ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ky-KG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АРПАНЕТ ДЕГЕН АТАЛЫШКА КОНГОН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 indent="44958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САТУУ-АЛУУ </a:t>
            </a:r>
            <a:r>
              <a:rPr lang="ky-KG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БОЮНЧА ДА 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КӨП СТАЖЫ БАР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99468B8-EB47-7F5B-80BD-9B95359564E3}"/>
              </a:ext>
            </a:extLst>
          </p:cNvPr>
          <p:cNvSpPr txBox="1"/>
          <p:nvPr/>
        </p:nvSpPr>
        <p:spPr>
          <a:xfrm>
            <a:off x="762000" y="5971422"/>
            <a:ext cx="11263312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ky-KG" sz="24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y-KG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булардын жообу бир эле нерсе</a:t>
            </a:r>
            <a:endParaRPr lang="ky-KG" dirty="0" smtClean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04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43246A6-9E76-0BD6-996C-44937DBE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CE05514-7C8A-0237-51CF-DBAF32EA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FDD9A7B-27B6-8031-674C-36C02358A0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" t="8931" r="1189" b="3949"/>
          <a:stretch/>
        </p:blipFill>
        <p:spPr>
          <a:xfrm>
            <a:off x="-1" y="0"/>
            <a:ext cx="1218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AB3E588-1AA5-A015-C041-1A2BCC34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366763F-1CAF-3C44-6D08-5237749C7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5FEE2367-0FA6-095D-D16F-AB7198A53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7" t="8673" r="1190" b="1618"/>
          <a:stretch/>
        </p:blipFill>
        <p:spPr>
          <a:xfrm>
            <a:off x="-1" y="-1"/>
            <a:ext cx="12194872" cy="64928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E4FE350B-2014-C354-8B4A-C7278056E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1" t="64419" r="6875" b="24401"/>
          <a:stretch/>
        </p:blipFill>
        <p:spPr>
          <a:xfrm>
            <a:off x="-2" y="6311900"/>
            <a:ext cx="12192001" cy="5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2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536E8E7-2248-F665-FBCB-71B1BB3E7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3E42121-261A-6A46-77AE-887BACC5C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0A97E6E-8D7E-04F1-EBE3-DE4F8340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" t="9931" r="2056" b="111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3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0A27DF6-1D03-53E9-78C1-EC2399DC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FA82BAA-C3F4-916C-9232-8A3D69F72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9E769FE-A8B7-2EA5-F22A-6CB7E1E1C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9931" b="5324"/>
          <a:stretch/>
        </p:blipFill>
        <p:spPr>
          <a:xfrm>
            <a:off x="209550" y="271460"/>
            <a:ext cx="11982450" cy="61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2A39A59-D95D-3C67-74DB-9C8AA8EE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6666DECF-B07E-FFF1-1D9E-34074F05A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44" b="5324"/>
          <a:stretch/>
        </p:blipFill>
        <p:spPr>
          <a:xfrm>
            <a:off x="0" y="365125"/>
            <a:ext cx="12192000" cy="6127750"/>
          </a:xfrm>
        </p:spPr>
      </p:pic>
    </p:spTree>
    <p:extLst>
      <p:ext uri="{BB962C8B-B14F-4D97-AF65-F5344CB8AC3E}">
        <p14:creationId xmlns:p14="http://schemas.microsoft.com/office/powerpoint/2010/main" val="4911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6A55DC3-D00D-8849-B481-03AB3E23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6E19F5B-997B-698A-90E7-718B257AD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27096C66-1904-476F-F86A-3AFDC90C3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5" b="4861"/>
          <a:stretch/>
        </p:blipFill>
        <p:spPr>
          <a:xfrm>
            <a:off x="0" y="76200"/>
            <a:ext cx="121920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31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48A5E51-F54F-6E80-98B9-E5BD15FE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29A1922-4DF7-AAF2-69A4-0473753E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A269BCC-9297-4562-994C-1AC4CFEF7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9931" r="7813" b="70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2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6408DAA-AF75-EEB8-4610-550B78E90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B05BC66-8498-D25E-4D03-24A835925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C6CA0F8-B85F-5E01-7537-B40C7D7F6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31" b="4305"/>
          <a:stretch/>
        </p:blipFill>
        <p:spPr>
          <a:xfrm>
            <a:off x="0" y="0"/>
            <a:ext cx="12192000" cy="61769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96F8B87F-72F8-5911-2D59-735D06BA2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21" t="64419" r="6875" b="24401"/>
          <a:stretch/>
        </p:blipFill>
        <p:spPr>
          <a:xfrm>
            <a:off x="-2" y="6016626"/>
            <a:ext cx="12192001" cy="84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9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BF86B39-1696-3ECE-EDC3-F49B70CE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6792DAA-F0FC-8C99-23D2-268B1378A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497F3F6-14B5-17D3-2BB9-7BE592B00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2" t="9931" r="5547" b="5324"/>
          <a:stretch/>
        </p:blipFill>
        <p:spPr>
          <a:xfrm>
            <a:off x="-1" y="0"/>
            <a:ext cx="12194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49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3221B42-2977-859F-24B8-70C68950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76C8D50-6A5C-663B-55D1-B7EA63F1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FDEA04D-D9B7-0440-4510-EBEE1D9C6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3" t="9931" r="5313" b="756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70C4004-E67A-D3AB-1079-D84122E32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20" b="48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99468B8-EB47-7F5B-80BD-9B95359564E3}"/>
              </a:ext>
            </a:extLst>
          </p:cNvPr>
          <p:cNvSpPr txBox="1"/>
          <p:nvPr/>
        </p:nvSpPr>
        <p:spPr>
          <a:xfrm>
            <a:off x="166687" y="728961"/>
            <a:ext cx="11858625" cy="5242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       АЛ 1969-ЖЫЛЫ АМЕР</a:t>
            </a:r>
            <a:r>
              <a:rPr lang="ky-KG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КАДА ТӨРӨЛГӨН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	                      ИЗДЕГЕ</a:t>
            </a:r>
            <a:r>
              <a:rPr lang="ky-KG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НЕРСЕҢИН БААРЫН ТААП БЕРЕТ</a:t>
            </a: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КӨПТӨГӨН АДАМДАРДЫН ДОС</a:t>
            </a:r>
            <a:r>
              <a:rPr lang="ky-KG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ky-KG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ОШУУСУНА СЕБЕП БОЛГОН</a:t>
            </a:r>
            <a:endParaRPr lang="x-non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                   ОК</a:t>
            </a:r>
            <a:r>
              <a:rPr lang="ky-KG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АНДАН ДА КЕНЕН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</a:t>
            </a:r>
            <a:r>
              <a:rPr lang="ky-KG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АНЫ МЕНЕН БАА</a:t>
            </a:r>
            <a:r>
              <a:rPr lang="ky-KG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ЛАШУУНУ БААРЫ ЖАКШЫ КӨРӨТ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ОЮ</a:t>
            </a:r>
            <a:r>
              <a:rPr lang="ky-KG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ЗООКТУНДА ЖААГЫН ЖАРАТ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 indent="44958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ky-KG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АРПАН</a:t>
            </a:r>
            <a:r>
              <a:rPr lang="ky-KG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 ДЕГЕН АТАЛЫШКА КОНГОН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 indent="449580">
              <a:lnSpc>
                <a:spcPct val="150000"/>
              </a:lnSpc>
              <a:spcAft>
                <a:spcPts val="800"/>
              </a:spcAft>
            </a:pP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СА</a:t>
            </a:r>
            <a:r>
              <a:rPr lang="ky-KG" sz="2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ky-KG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УУ-АЛУУ БОЮНЧА КӨП СТАЖЫ БАР</a:t>
            </a:r>
            <a:endParaRPr lang="x-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99468B8-EB47-7F5B-80BD-9B95359564E3}"/>
              </a:ext>
            </a:extLst>
          </p:cNvPr>
          <p:cNvSpPr txBox="1"/>
          <p:nvPr/>
        </p:nvSpPr>
        <p:spPr>
          <a:xfrm>
            <a:off x="762000" y="5795576"/>
            <a:ext cx="11263312" cy="905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ky-KG" sz="40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Н Т Е Р Н Е Т</a:t>
            </a:r>
            <a:endParaRPr lang="ky-KG" sz="3200" dirty="0" smtClean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9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A69011C-0257-928A-C0C4-07BD646A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4D87628-31CD-47CB-4313-76655B0D6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73335FD-A9A6-6E81-290F-479219D13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" t="9305" b="1"/>
          <a:stretch/>
        </p:blipFill>
        <p:spPr>
          <a:xfrm>
            <a:off x="-1" y="2"/>
            <a:ext cx="1219083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7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8FD8007-F368-A638-BC3F-8780254A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833A6B9-33FE-6202-BB56-E7E401379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8256F0B-F7B0-BF32-7C60-BD985A9FD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1" t="9931" r="6094" b="532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1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5857" cy="6858001"/>
          </a:xfrm>
        </p:spPr>
      </p:pic>
    </p:spTree>
    <p:extLst>
      <p:ext uri="{BB962C8B-B14F-4D97-AF65-F5344CB8AC3E}">
        <p14:creationId xmlns:p14="http://schemas.microsoft.com/office/powerpoint/2010/main" val="302539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9C5E35D-EC20-A439-BC20-5CADA677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AD0EA781-AA71-EEA7-CAED-2AB50746B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85" t="8642" r="1990" b="480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43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B951A8A-590C-6F61-996B-4A1C04E4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43C31EE-5861-7E00-07A0-542D5B406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40A9951-F684-AA2F-DFD1-672D1564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932" r="6875"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7E888E4-40FE-2876-9FC1-71B59C17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B9C26F74-F8E1-9293-4E16-CE9F205F1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r="190" b="5807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506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A01309-F9CB-7332-9080-9F83E55C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FAC2C4B-BF0A-D268-E167-CC9C1909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CB878A0F-0B62-020E-ADEA-E56C7F7B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7" t="8802" r="4732" b="8906"/>
          <a:stretch/>
        </p:blipFill>
        <p:spPr>
          <a:xfrm>
            <a:off x="-1" y="-2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0D4BAD4-98BA-98E3-DEDC-11F27E57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21DC36B-5445-F88B-89F5-DD379A780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9501593-E51D-D507-DAA2-B8735C5EC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21" t="9418" r="6875" b="24401"/>
          <a:stretch/>
        </p:blipFill>
        <p:spPr>
          <a:xfrm>
            <a:off x="-1" y="0"/>
            <a:ext cx="12189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3C8BF09-DF43-8373-04A7-38009FD35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F854B731-CEE7-13C4-EBFE-ABD9B7D91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A39CD14F-2C18-A63B-7373-5F87C476D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4" t="8932" r="3010" b="9930"/>
          <a:stretch/>
        </p:blipFill>
        <p:spPr>
          <a:xfrm>
            <a:off x="-1" y="0"/>
            <a:ext cx="12196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62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13</Words>
  <Application>Microsoft Office PowerPoint</Application>
  <PresentationFormat>Произвольный</PresentationFormat>
  <Paragraphs>23</Paragraphs>
  <Slides>21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309-19</dc:creator>
  <cp:lastModifiedBy>Аскаров Жолон Мухтарович</cp:lastModifiedBy>
  <cp:revision>8</cp:revision>
  <dcterms:created xsi:type="dcterms:W3CDTF">2023-05-04T03:37:22Z</dcterms:created>
  <dcterms:modified xsi:type="dcterms:W3CDTF">2024-03-25T06:59:01Z</dcterms:modified>
</cp:coreProperties>
</file>